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taff\Desktop\college_logo.png"/>
          <p:cNvPicPr>
            <a:picLocks noChangeAspect="1" noChangeArrowheads="1"/>
          </p:cNvPicPr>
          <p:nvPr/>
        </p:nvPicPr>
        <p:blipFill>
          <a:blip r:embed="rId2" cstate="print"/>
          <a:srcRect r="82896"/>
          <a:stretch>
            <a:fillRect/>
          </a:stretch>
        </p:blipFill>
        <p:spPr bwMode="auto">
          <a:xfrm>
            <a:off x="3429000" y="381000"/>
            <a:ext cx="1676400" cy="15474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VIDHYADEEP INSTITUTE OF MANAGEMENT AND TECHNOLOGY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343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130940119111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130940119112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130940119113</a:t>
            </a: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Guided By :Mahesh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Padia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28600" y="457200"/>
            <a:ext cx="86106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300" b="1" dirty="0">
                <a:latin typeface="Calibri" pitchFamily="34" charset="0"/>
              </a:rPr>
              <a:t>EXAMPLE PROBLEMS:-</a:t>
            </a:r>
          </a:p>
          <a:p>
            <a:pPr>
              <a:defRPr/>
            </a:pPr>
            <a:r>
              <a:rPr lang="en-US" sz="2300" cap="small" dirty="0">
                <a:latin typeface="Calibri" pitchFamily="34" charset="0"/>
              </a:rPr>
              <a:t>I.DRAW THE PROJECTION OF A LINE PQ, 25 mm LONG IN THE FOLLOWING POSITIONS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300" dirty="0">
                <a:latin typeface="Calibri" pitchFamily="34" charset="0"/>
              </a:rPr>
              <a:t>Perpendicular to the H.P., 20 mm infront of V.P and its one end 15 mm above the H.P  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2050"/>
            <a:ext cx="309562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Engineering  Graphics 					            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28600" y="457200"/>
            <a:ext cx="8610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300" b="1" dirty="0">
                <a:latin typeface="Calibri" pitchFamily="34" charset="0"/>
              </a:rPr>
              <a:t>EXAMPLE PROBLEMS:-</a:t>
            </a:r>
          </a:p>
          <a:p>
            <a:pPr>
              <a:defRPr/>
            </a:pPr>
            <a:r>
              <a:rPr lang="en-US" sz="2300" cap="small" dirty="0">
                <a:latin typeface="Calibri" pitchFamily="34" charset="0"/>
              </a:rPr>
              <a:t>V.</a:t>
            </a:r>
            <a:r>
              <a:rPr lang="en-US" sz="2300" dirty="0">
                <a:latin typeface="Calibri" pitchFamily="34" charset="0"/>
              </a:rPr>
              <a:t>Draw the projection of a straight line AB of 40 mm length is parallel to the H.P and inclined at 30° to the V.P. its end point A is 10 mm from the H.P and 15 mm from the V.P 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81200"/>
            <a:ext cx="3414713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Engineering  Graphics 				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28600" y="457200"/>
            <a:ext cx="86106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300" b="1" dirty="0">
                <a:latin typeface="Calibri" pitchFamily="34" charset="0"/>
              </a:rPr>
              <a:t>EXAMPLE PROBLEMS:-</a:t>
            </a:r>
          </a:p>
          <a:p>
            <a:pPr>
              <a:defRPr/>
            </a:pPr>
            <a:r>
              <a:rPr lang="en-US" sz="2300" cap="small" dirty="0">
                <a:latin typeface="Calibri" pitchFamily="34" charset="0"/>
              </a:rPr>
              <a:t>iii.</a:t>
            </a:r>
            <a:r>
              <a:rPr lang="en-US" sz="2300" dirty="0">
                <a:latin typeface="Calibri" pitchFamily="34" charset="0"/>
              </a:rPr>
              <a:t>Draw the projection of a 30 mm long AB, straight line parallel to both H.P and V.P and 25 mm above H.P and 20 mm infront of V.P</a:t>
            </a: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25" y="1905000"/>
            <a:ext cx="65182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vimat</cp:lastModifiedBy>
  <cp:revision>8</cp:revision>
  <dcterms:created xsi:type="dcterms:W3CDTF">2006-08-16T00:00:00Z</dcterms:created>
  <dcterms:modified xsi:type="dcterms:W3CDTF">2013-12-18T08:46:59Z</dcterms:modified>
</cp:coreProperties>
</file>